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5C0"/>
    <a:srgbClr val="00AEEE"/>
    <a:srgbClr val="C92405"/>
    <a:srgbClr val="DD2909"/>
    <a:srgbClr val="37D2EA"/>
    <a:srgbClr val="38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7"/>
    <p:restoredTop sz="94615"/>
  </p:normalViewPr>
  <p:slideViewPr>
    <p:cSldViewPr snapToGrid="0" snapToObjects="1">
      <p:cViewPr varScale="1">
        <p:scale>
          <a:sx n="73" d="100"/>
          <a:sy n="73" d="100"/>
        </p:scale>
        <p:origin x="1576" y="48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812800" y="0"/>
            <a:ext cx="15232066" cy="1016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717800" y="635000"/>
            <a:ext cx="12357100" cy="8238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533900" y="26035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6947"/>
            <a:ext cx="6057901" cy="40407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6747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76100" cy="7984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rasshopper Word of the Day"/>
          <p:cNvSpPr txBox="1"/>
          <p:nvPr/>
        </p:nvSpPr>
        <p:spPr>
          <a:xfrm>
            <a:off x="1968270" y="358709"/>
            <a:ext cx="1057340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700" b="1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r>
              <a:rPr lang="en-GB" sz="6000" dirty="0">
                <a:solidFill>
                  <a:srgbClr val="00AEEE"/>
                </a:solidFill>
                <a:latin typeface="Gill Sans MT" panose="020B0502020104020203" pitchFamily="34" charset="77"/>
              </a:rPr>
              <a:t>WOD – Summer 1 Overview</a:t>
            </a:r>
            <a:endParaRPr sz="6000" dirty="0">
              <a:solidFill>
                <a:srgbClr val="00AEEE"/>
              </a:solidFill>
              <a:latin typeface="Gill Sans MT" panose="020B0502020104020203" pitchFamily="34" charset="77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B416CD-9B55-CF42-A04C-30197FD22A3C}"/>
              </a:ext>
            </a:extLst>
          </p:cNvPr>
          <p:cNvGrpSpPr/>
          <p:nvPr/>
        </p:nvGrpSpPr>
        <p:grpSpPr>
          <a:xfrm>
            <a:off x="12304821" y="1110918"/>
            <a:ext cx="8917924" cy="15439250"/>
            <a:chOff x="11782763" y="-862597"/>
            <a:chExt cx="8917924" cy="1543925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6BF06AC-22FD-FD44-8419-6C2D4AA8FA73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D3503DD-D270-5F47-A19A-8586E0671135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D75134-4940-2E43-970D-7151127F0958}"/>
              </a:ext>
            </a:extLst>
          </p:cNvPr>
          <p:cNvGrpSpPr/>
          <p:nvPr/>
        </p:nvGrpSpPr>
        <p:grpSpPr>
          <a:xfrm rot="11574440">
            <a:off x="-8428798" y="-6316639"/>
            <a:ext cx="8917924" cy="15439250"/>
            <a:chOff x="11782763" y="-862597"/>
            <a:chExt cx="8917924" cy="1543925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DE4B2CD-9BA7-F745-975D-04D6E068AAAF}"/>
                </a:ext>
              </a:extLst>
            </p:cNvPr>
            <p:cNvSpPr/>
            <p:nvPr/>
          </p:nvSpPr>
          <p:spPr>
            <a:xfrm rot="896267" flipH="1">
              <a:off x="12315522" y="-525755"/>
              <a:ext cx="8385165" cy="15102408"/>
            </a:xfrm>
            <a:prstGeom prst="rect">
              <a:avLst/>
            </a:prstGeom>
            <a:solidFill>
              <a:srgbClr val="38E1FF"/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8024AA-F9BA-D840-9EF5-E93003D788D2}"/>
                </a:ext>
              </a:extLst>
            </p:cNvPr>
            <p:cNvSpPr/>
            <p:nvPr/>
          </p:nvSpPr>
          <p:spPr>
            <a:xfrm rot="896267" flipH="1">
              <a:off x="11782763" y="-862597"/>
              <a:ext cx="6869178" cy="15102408"/>
            </a:xfrm>
            <a:prstGeom prst="rect">
              <a:avLst/>
            </a:prstGeom>
            <a:solidFill>
              <a:srgbClr val="38E1FF">
                <a:alpha val="33000"/>
              </a:srgbClr>
            </a:solidFill>
            <a:ln w="1016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C808EC-8455-CA43-8401-6823600E17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0" r="12019" b="14894"/>
          <a:stretch/>
        </p:blipFill>
        <p:spPr>
          <a:xfrm>
            <a:off x="308911" y="305549"/>
            <a:ext cx="1622203" cy="1340029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9B81AD-A600-27E6-3D96-319197B0A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661646"/>
              </p:ext>
            </p:extLst>
          </p:nvPr>
        </p:nvGraphicFramePr>
        <p:xfrm>
          <a:off x="3782298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2 – May 5th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angel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battle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contain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emotion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munch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apprehensive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bizarre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convince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devour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escort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B42DF-E0F1-F67D-D1C3-A04E5BC47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7613"/>
              </p:ext>
            </p:extLst>
          </p:nvPr>
        </p:nvGraphicFramePr>
        <p:xfrm>
          <a:off x="6874157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3 – May 12th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arena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beware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continue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flee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office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agitate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catastrophe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cooperate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detest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estimate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14BE44D-7304-2696-AFCE-0ED5B7B70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607052"/>
              </p:ext>
            </p:extLst>
          </p:nvPr>
        </p:nvGraphicFramePr>
        <p:xfrm>
          <a:off x="9858615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4 – May 19th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audience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believe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frighten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peep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aplomb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celebrate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coward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dishevelled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example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2516CD0-7A50-F343-7E26-3706EB3DA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699996"/>
              </p:ext>
            </p:extLst>
          </p:nvPr>
        </p:nvGraphicFramePr>
        <p:xfrm>
          <a:off x="756941" y="5578464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5 – May 26th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aroma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bluff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decoration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hush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puzzle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anguish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chasm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cringe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distract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foe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8C0B7C-1967-0828-CE23-DE2168DC42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078210"/>
              </p:ext>
            </p:extLst>
          </p:nvPr>
        </p:nvGraphicFramePr>
        <p:xfrm>
          <a:off x="756941" y="1795971"/>
          <a:ext cx="2348346" cy="3535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45">
                  <a:extLst>
                    <a:ext uri="{9D8B030D-6E8A-4147-A177-3AD203B41FA5}">
                      <a16:colId xmlns:a16="http://schemas.microsoft.com/office/drawing/2014/main" val="537830094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05775314"/>
                    </a:ext>
                  </a:extLst>
                </a:gridCol>
              </a:tblGrid>
              <a:tr h="320031">
                <a:tc gridSpan="2">
                  <a:txBody>
                    <a:bodyPr/>
                    <a:lstStyle/>
                    <a:p>
                      <a:r>
                        <a:rPr lang="en-GB" sz="1600" b="1" dirty="0">
                          <a:latin typeface="Gill Sans MT" panose="020B0502020104020203" pitchFamily="34" charset="77"/>
                        </a:rPr>
                        <a:t>Week 1 – April 28th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289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grubby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024497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harvest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3028769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nudge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61686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purr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4362737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quiz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3578352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harmless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308117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hesitate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5471244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humble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099361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manoeuvre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3533995"/>
                  </a:ext>
                </a:extLst>
              </a:tr>
              <a:tr h="320031">
                <a:tc>
                  <a:txBody>
                    <a:bodyPr/>
                    <a:lstStyle/>
                    <a:p>
                      <a:r>
                        <a:rPr lang="en-GB" sz="1050" dirty="0">
                          <a:latin typeface="Gill Sans MT" panose="020B0502020104020203" pitchFamily="34" charset="77"/>
                        </a:rPr>
                        <a:t>T2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77"/>
                        </a:rPr>
                        <a:t>potent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70075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034231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24308</TotalTime>
  <Words>130</Words>
  <Application>Microsoft Macintosh PowerPoint</Application>
  <PresentationFormat>Custom</PresentationFormat>
  <Paragraphs>106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Gill Sans MT</vt:lpstr>
      <vt:lpstr>Helvetica</vt:lpstr>
      <vt:lpstr>Helvetica Light</vt:lpstr>
      <vt:lpstr>Helvetica Neue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470</cp:revision>
  <dcterms:modified xsi:type="dcterms:W3CDTF">2025-04-22T14:54:34Z</dcterms:modified>
</cp:coreProperties>
</file>